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227A-D534-4C0E-B979-1BF15BC289F4}" type="datetimeFigureOut">
              <a:rPr lang="en-US" smtClean="0"/>
              <a:t>1/27/2009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10A9-78AC-4A5A-8FA5-2C70A2B82A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227A-D534-4C0E-B979-1BF15BC289F4}" type="datetimeFigureOut">
              <a:rPr lang="en-US" smtClean="0"/>
              <a:t>1/27/2009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10A9-78AC-4A5A-8FA5-2C70A2B82A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227A-D534-4C0E-B979-1BF15BC289F4}" type="datetimeFigureOut">
              <a:rPr lang="en-US" smtClean="0"/>
              <a:t>1/27/2009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10A9-78AC-4A5A-8FA5-2C70A2B82A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227A-D534-4C0E-B979-1BF15BC289F4}" type="datetimeFigureOut">
              <a:rPr lang="en-US" smtClean="0"/>
              <a:t>1/27/2009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10A9-78AC-4A5A-8FA5-2C70A2B82A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227A-D534-4C0E-B979-1BF15BC289F4}" type="datetimeFigureOut">
              <a:rPr lang="en-US" smtClean="0"/>
              <a:t>1/27/2009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10A9-78AC-4A5A-8FA5-2C70A2B82A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227A-D534-4C0E-B979-1BF15BC289F4}" type="datetimeFigureOut">
              <a:rPr lang="en-US" smtClean="0"/>
              <a:t>1/27/2009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10A9-78AC-4A5A-8FA5-2C70A2B82A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227A-D534-4C0E-B979-1BF15BC289F4}" type="datetimeFigureOut">
              <a:rPr lang="en-US" smtClean="0"/>
              <a:t>1/27/2009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10A9-78AC-4A5A-8FA5-2C70A2B82A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227A-D534-4C0E-B979-1BF15BC289F4}" type="datetimeFigureOut">
              <a:rPr lang="en-US" smtClean="0"/>
              <a:t>1/27/2009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10A9-78AC-4A5A-8FA5-2C70A2B82A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227A-D534-4C0E-B979-1BF15BC289F4}" type="datetimeFigureOut">
              <a:rPr lang="en-US" smtClean="0"/>
              <a:t>1/27/2009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10A9-78AC-4A5A-8FA5-2C70A2B82A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227A-D534-4C0E-B979-1BF15BC289F4}" type="datetimeFigureOut">
              <a:rPr lang="en-US" smtClean="0"/>
              <a:t>1/27/2009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10A9-78AC-4A5A-8FA5-2C70A2B82A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4227A-D534-4C0E-B979-1BF15BC289F4}" type="datetimeFigureOut">
              <a:rPr lang="en-US" smtClean="0"/>
              <a:t>1/27/2009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A10A9-78AC-4A5A-8FA5-2C70A2B82A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4227A-D534-4C0E-B979-1BF15BC289F4}" type="datetimeFigureOut">
              <a:rPr lang="en-US" smtClean="0"/>
              <a:t>1/27/2009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A10A9-78AC-4A5A-8FA5-2C70A2B82A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-1" y="0"/>
            <a:ext cx="9144002" cy="6304002"/>
            <a:chOff x="-1" y="0"/>
            <a:chExt cx="9144002" cy="6304002"/>
          </a:xfrm>
        </p:grpSpPr>
        <p:pic>
          <p:nvPicPr>
            <p:cNvPr id="9" name="Picture 8" descr="zygot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67198" y="0"/>
              <a:ext cx="2676802" cy="25908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accent6">
                  <a:lumMod val="75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0" name="Picture 9" descr="baby-in-womb-sucking-thumbs600x600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2590800"/>
              <a:ext cx="3263441" cy="32766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accent6">
                  <a:lumMod val="75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1" name="Picture 10" descr="sperm_egg_4is.jp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51190" y="2590800"/>
              <a:ext cx="2292810" cy="32766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accent6">
                  <a:lumMod val="75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2" name="Picture 11" descr="AUIJE0TCAYZB9WGCAXHBPOGCAFV6Z0ECAG0J9U8CAVXENTBCA4NABL8CAR6SEZTCAP6JE4BCATXJX1JCAVPXETXCATOTEYOCA9WAAYQCAHOMFBBCANIHH5PCA8R764BCAT3L9TECAKL0PSICATNHO5U.jp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52800" y="3429000"/>
              <a:ext cx="3673434" cy="24384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accent6">
                  <a:lumMod val="75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13" name="Picture 12" descr="sperm.jp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4246082" cy="25146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accent6">
                  <a:lumMod val="75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7" name="Picture 6" descr="a038_02.jp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62400" y="0"/>
              <a:ext cx="2923721" cy="25146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chemeClr val="accent6">
                  <a:lumMod val="75000"/>
                </a:schemeClr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8" name="Rectangle 7"/>
            <p:cNvSpPr/>
            <p:nvPr/>
          </p:nvSpPr>
          <p:spPr>
            <a:xfrm>
              <a:off x="1600200" y="2514600"/>
              <a:ext cx="6172200" cy="914400"/>
            </a:xfrm>
            <a:prstGeom prst="rect">
              <a:avLst/>
            </a:prstGeom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5400" b="1" dirty="0" smtClean="0">
                  <a:ln w="38100" cmpd="sng">
                    <a:gradFill>
                      <a:gsLst>
                        <a:gs pos="70000">
                          <a:schemeClr val="accent6">
                            <a:shade val="50000"/>
                            <a:satMod val="190000"/>
                          </a:schemeClr>
                        </a:gs>
                        <a:gs pos="0">
                          <a:schemeClr val="accent6">
                            <a:tint val="77000"/>
                            <a:satMod val="180000"/>
                          </a:schemeClr>
                        </a:gs>
                      </a:gsLst>
                      <a:lin ang="5400000"/>
                    </a:gradFill>
                    <a:prstDash val="solid"/>
                  </a:ln>
                  <a:solidFill>
                    <a:schemeClr val="accent6">
                      <a:tint val="15000"/>
                      <a:satMod val="200000"/>
                    </a:schemeClr>
                  </a:solidFill>
                  <a:effectLst>
                    <a:outerShdw blurRad="50800" dist="40000" dir="5400000" algn="tl" rotWithShape="0">
                      <a:srgbClr val="000000">
                        <a:shade val="5000"/>
                        <a:satMod val="120000"/>
                        <a:alpha val="33000"/>
                      </a:srgbClr>
                    </a:outerShdw>
                  </a:effectLst>
                </a:rPr>
                <a:t>EMBRYOLOGY</a:t>
              </a:r>
              <a:endParaRPr lang="en-US" sz="5400" b="1" cap="none" spc="0" dirty="0">
                <a:ln w="3810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" y="5934670"/>
              <a:ext cx="914400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By: Sarah H, Cassie W, Matt M, and Molly K</a:t>
              </a:r>
              <a:endParaRPr lang="en-US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4</cp:revision>
  <dcterms:created xsi:type="dcterms:W3CDTF">2009-01-27T13:15:13Z</dcterms:created>
  <dcterms:modified xsi:type="dcterms:W3CDTF">2009-01-27T13:48:03Z</dcterms:modified>
</cp:coreProperties>
</file>